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5" r:id="rId6"/>
    <p:sldId id="267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43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874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78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509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006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345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736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5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846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805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160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6EBE-1B0D-475A-8977-B2625408E557}" type="datetimeFigureOut">
              <a:rPr lang="da-DK" smtClean="0"/>
              <a:t>22-10-2013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16465-1969-4D05-A057-DFEDE2DA16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433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kernessocialeansvar.d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TaenketankForKirkernesSocialeAnsva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1" y="-115910"/>
            <a:ext cx="12295031" cy="6973909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1879021" y="2693207"/>
            <a:ext cx="832234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chemeClr val="bg1"/>
                </a:solidFill>
              </a:rPr>
              <a:t>Hvad så med kirkernes sociale ansvar?</a:t>
            </a:r>
          </a:p>
          <a:p>
            <a:pPr algn="ctr"/>
            <a:endParaRPr lang="da-DK" dirty="0"/>
          </a:p>
          <a:p>
            <a:pPr algn="ctr"/>
            <a:r>
              <a:rPr lang="da-DK" b="1" dirty="0" smtClean="0"/>
              <a:t>Konference og høring på Christiansborg d. 22. oktober 2013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8178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9742"/>
            <a:ext cx="12192000" cy="6987742"/>
          </a:xfrm>
          <a:prstGeom prst="rect">
            <a:avLst/>
          </a:prstGeom>
        </p:spPr>
      </p:pic>
      <p:sp>
        <p:nvSpPr>
          <p:cNvPr id="6" name="Pladsholder til indhold 2"/>
          <p:cNvSpPr txBox="1">
            <a:spLocks/>
          </p:cNvSpPr>
          <p:nvPr/>
        </p:nvSpPr>
        <p:spPr>
          <a:xfrm>
            <a:off x="990600" y="15140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12800" b="1" dirty="0" smtClean="0"/>
              <a:t>Formål </a:t>
            </a:r>
          </a:p>
          <a:p>
            <a:pPr>
              <a:spcBef>
                <a:spcPts val="1800"/>
              </a:spcBef>
            </a:pPr>
            <a:r>
              <a:rPr lang="da-DK" sz="11200" dirty="0" smtClean="0"/>
              <a:t>Skabe forbedrede vilkår og trivsel for vanskeligt stillede mennesker – åndeligt, socialt, personligt og helbredsmæssigt</a:t>
            </a:r>
          </a:p>
          <a:p>
            <a:pPr>
              <a:spcBef>
                <a:spcPts val="1800"/>
              </a:spcBef>
            </a:pPr>
            <a:r>
              <a:rPr lang="da-DK" sz="11200" dirty="0" smtClean="0"/>
              <a:t>Skabe større synlighed omkring sociale behov</a:t>
            </a:r>
          </a:p>
          <a:p>
            <a:pPr>
              <a:spcBef>
                <a:spcPts val="1800"/>
              </a:spcBef>
            </a:pPr>
            <a:r>
              <a:rPr lang="da-DK" sz="11200" dirty="0" smtClean="0"/>
              <a:t>Skabe større respekt og anerkendelse omkring kristent socialt arbejde, socialevangelisk arbejde og diakoni i den brede befolkning</a:t>
            </a:r>
          </a:p>
          <a:p>
            <a:pPr>
              <a:spcBef>
                <a:spcPts val="1800"/>
              </a:spcBef>
            </a:pPr>
            <a:r>
              <a:rPr lang="da-DK" sz="11200" dirty="0" smtClean="0"/>
              <a:t>Give inspiration og mulighed for erfaringsudveksling samt faglig udvikling inden for kristent socialt arbejde og andet socialt arbejde</a:t>
            </a:r>
          </a:p>
          <a:p>
            <a:pPr>
              <a:spcBef>
                <a:spcPts val="1800"/>
              </a:spcBef>
            </a:pPr>
            <a:r>
              <a:rPr lang="da-DK" sz="11200" dirty="0" smtClean="0"/>
              <a:t>Fremme og udbrede kristent socialt arbejde</a:t>
            </a:r>
          </a:p>
          <a:p>
            <a:pPr>
              <a:spcBef>
                <a:spcPts val="1800"/>
              </a:spcBef>
            </a:pPr>
            <a:r>
              <a:rPr lang="da-DK" sz="11200" dirty="0" smtClean="0"/>
              <a:t>Arbejde for forbedrede rammebetingelser for kristent socialt arbejde – lovgivning og økonomi</a:t>
            </a:r>
          </a:p>
          <a:p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990600" y="650519"/>
            <a:ext cx="8235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600" b="1" dirty="0" smtClean="0">
                <a:solidFill>
                  <a:schemeClr val="bg1"/>
                </a:solidFill>
              </a:rPr>
              <a:t>Tænketankens for kirkernes sociale ansvar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8862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9742"/>
            <a:ext cx="12192000" cy="698774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07583" y="751344"/>
            <a:ext cx="96462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Hvad skal konferencen sætte fokus på?</a:t>
            </a:r>
          </a:p>
          <a:p>
            <a:pPr>
              <a:spcAft>
                <a:spcPts val="0"/>
              </a:spcAft>
            </a:pPr>
            <a:endParaRPr lang="da-DK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Kirkerne skal agere spydspids, når det handler om at engagere sig i vanskeligt stillede menneskers liv med næstekærlighed og </a:t>
            </a:r>
            <a:r>
              <a:rPr lang="da-DK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omsorg </a:t>
            </a:r>
            <a:endParaRPr lang="da-DK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da-DK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Kirkerne skal være pionerer i forhold til den hjælp, som borgerne skal have ifølge lovgivningen. Et godt samfund kendes på den måde, det behandler de allersvageste </a:t>
            </a:r>
            <a:r>
              <a:rPr lang="da-DK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på </a:t>
            </a:r>
            <a:endParaRPr lang="da-DK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da-DK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Kirkerne og de kirkelige sociale organisationer skal skabe koordinering, vidensdeling, synlighed og synergi, så kirkernes sociale arbejde opnår endnu bedre resultater for vanskeligt stillede mennesker. Gerne i samarbejde med det offentlige og </a:t>
            </a:r>
            <a:r>
              <a:rPr lang="da-DK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private </a:t>
            </a:r>
            <a:endParaRPr lang="da-DK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da-DK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Kirkerne og de kirkelige frivillige sociale organisationer skal fortælle ”den gode historie</a:t>
            </a:r>
            <a:r>
              <a:rPr lang="da-DK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da-DK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9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9742"/>
            <a:ext cx="12192000" cy="6987742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557" y="483540"/>
            <a:ext cx="11168698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9.30-10.00 </a:t>
            </a:r>
            <a:r>
              <a:rPr kumimoji="0" lang="da-D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Velkomst 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Hans Jørgen Jønsson – konferencens ordstyrer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i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Nina Eg Hansen - </a:t>
            </a:r>
            <a:r>
              <a:rPr lang="da-DK" dirty="0"/>
              <a:t>Direktør for socialpolitik 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10.00-10.40</a:t>
            </a:r>
            <a:r>
              <a:rPr kumimoji="0" lang="da-D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Hvad siger Bibelen om socialevangelisk arbejde? 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John Lorenzen – præst Saralystkirken og formand for Evangelisk Alliance i Århus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10.40-11.15</a:t>
            </a:r>
            <a:r>
              <a:rPr kumimoji="0" lang="da-D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Hvad sker der, når evangeliet forkyndes sammen med ostemadder for misbrugere og prostituerede på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Vesterbro? </a:t>
            </a: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Johannes Fuchs – formand for Kontaktcenter Klippen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11.15-11.25</a:t>
            </a:r>
            <a:r>
              <a:rPr kumimoji="0" lang="da-D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Pause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11.25-12.10</a:t>
            </a:r>
            <a:r>
              <a:rPr kumimoji="0" lang="da-D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Visioner for kirkernes rolle i forhold til de allersvageste 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Morten Aagaard – Korshærsleder, Kirkens Korshær Aarhus, og tidligere generalsekretær for Bibelselskabet samt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direktør for Lego Fondene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12.10-12.45 </a:t>
            </a:r>
            <a:r>
              <a:rPr kumimoji="0" lang="da-D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Frokost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12.45-13.00</a:t>
            </a:r>
            <a:r>
              <a:rPr kumimoji="0" lang="da-D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Hvordan står det til - hvad viser en analyse af kirkers sociale arbejde?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Dorthe Suell – konsulent SUELL Team og formand </a:t>
            </a:r>
            <a:r>
              <a:rPr kumimoji="0" lang="da-DK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SaralystFonden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13.00-13.30</a:t>
            </a:r>
            <a:r>
              <a:rPr kumimoji="0" lang="da-D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Menighederne og de sociale foreninger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Lars Bundgård – generalsekretær Jysk børneforsorg/Fredehjem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13.30-13.45 </a:t>
            </a:r>
            <a:r>
              <a:rPr kumimoji="0" lang="da-D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Pause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13.45-14.15</a:t>
            </a:r>
            <a:r>
              <a:rPr kumimoji="0" lang="da-D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Høring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Daniel Toft Jakobsen (S), Mette Hjermind Dencker (DF), Mette Bock (LA) og Tove Videbæk (C)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14.15-15.15 </a:t>
            </a:r>
            <a:r>
              <a:rPr kumimoji="0" lang="da-D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Debat mellem politikere og deltagere  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15.15-15.45 </a:t>
            </a:r>
            <a:r>
              <a:rPr kumimoji="0" lang="da-D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Gå ud i verden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Anne </a:t>
            </a:r>
            <a:r>
              <a:rPr kumimoji="0" lang="da-DK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Jakshøj</a:t>
            </a:r>
            <a:r>
              <a:rPr kumimoji="0" lang="da-DK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Familiekonsulent Frelsens Hær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15.45-16.00 </a:t>
            </a:r>
            <a:r>
              <a:rPr kumimoji="0" lang="da-D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HelveticaNeue-BoldCond"/>
              </a:rPr>
              <a:t>Konklusioner v. Hans Jørgen Jønsson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323557" y="-129742"/>
            <a:ext cx="21739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b="1" dirty="0" smtClean="0">
                <a:solidFill>
                  <a:schemeClr val="bg1"/>
                </a:solidFill>
              </a:rPr>
              <a:t>Program</a:t>
            </a:r>
            <a:endParaRPr lang="da-DK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1" y="-115910"/>
            <a:ext cx="12295031" cy="697390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>
                <a:solidFill>
                  <a:schemeClr val="bg1"/>
                </a:solidFill>
              </a:rPr>
              <a:t/>
            </a:r>
            <a:br>
              <a:rPr lang="da-DK" b="1" dirty="0" smtClean="0">
                <a:solidFill>
                  <a:schemeClr val="bg1"/>
                </a:solidFill>
              </a:rPr>
            </a:br>
            <a:r>
              <a:rPr lang="da-DK" b="1" dirty="0">
                <a:solidFill>
                  <a:schemeClr val="bg1"/>
                </a:solidFill>
              </a:rPr>
              <a:t/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b="1" dirty="0" smtClean="0">
                <a:solidFill>
                  <a:schemeClr val="bg1"/>
                </a:solidFill>
              </a:rPr>
              <a:t/>
            </a:r>
            <a:br>
              <a:rPr lang="da-DK" b="1" dirty="0" smtClean="0">
                <a:solidFill>
                  <a:schemeClr val="bg1"/>
                </a:solidFill>
              </a:rPr>
            </a:br>
            <a:r>
              <a:rPr lang="da-DK" b="1" dirty="0" smtClean="0">
                <a:solidFill>
                  <a:schemeClr val="bg1"/>
                </a:solidFill>
              </a:rPr>
              <a:t/>
            </a:r>
            <a:br>
              <a:rPr lang="da-DK" b="1" dirty="0" smtClean="0">
                <a:solidFill>
                  <a:schemeClr val="bg1"/>
                </a:solidFill>
              </a:rPr>
            </a:br>
            <a:r>
              <a:rPr lang="da-DK" b="1" dirty="0" smtClean="0"/>
              <a:t>  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5278" y="365125"/>
            <a:ext cx="1183783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3900" b="1" dirty="0" smtClean="0">
                <a:solidFill>
                  <a:schemeClr val="bg1"/>
                </a:solidFill>
              </a:rPr>
              <a:t>De næste skridt</a:t>
            </a:r>
          </a:p>
          <a:p>
            <a:pPr marL="0" indent="0">
              <a:buNone/>
            </a:pPr>
            <a:endParaRPr lang="da-DK" sz="3600" b="1" dirty="0" smtClean="0">
              <a:solidFill>
                <a:schemeClr val="bg1"/>
              </a:solidFill>
            </a:endParaRPr>
          </a:p>
          <a:p>
            <a:pPr indent="-540000">
              <a:buFont typeface="Symbol" panose="05050102010706020507" pitchFamily="18" charset="2"/>
              <a:buChar char="-"/>
            </a:pP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Inspiration på </a:t>
            </a: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www.kirkernessocialeansvar.dk</a:t>
            </a: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– alle er velkomme til at indsende gode </a:t>
            </a:r>
          </a:p>
          <a:p>
            <a:pPr marL="0" indent="0">
              <a:buNone/>
            </a:pP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eksempler</a:t>
            </a:r>
          </a:p>
          <a:p>
            <a:pPr indent="-540000">
              <a:buFont typeface="Symbol" panose="05050102010706020507" pitchFamily="18" charset="2"/>
              <a:buChar char="-"/>
            </a:pP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Power Point fra i dag kommer også på hjemmesiden</a:t>
            </a:r>
          </a:p>
          <a:p>
            <a:pPr indent="-540000">
              <a:buFont typeface="Symbol" panose="05050102010706020507" pitchFamily="18" charset="2"/>
              <a:buChar char="-"/>
            </a:pP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Debat på Facebook </a:t>
            </a: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https://www.facebook.com/TaenketankForKirkernesSocialeAnsvar</a:t>
            </a:r>
            <a:endParaRPr lang="da-DK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540000">
              <a:buFont typeface="Symbol" panose="05050102010706020507" pitchFamily="18" charset="2"/>
              <a:buChar char="-"/>
            </a:pP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Tænketanken tager ud i landet for oplæg, debatmøder, visionsmøder osv. </a:t>
            </a:r>
          </a:p>
          <a:p>
            <a:pPr indent="-540000">
              <a:buFont typeface="Symbol" panose="05050102010706020507" pitchFamily="18" charset="2"/>
              <a:buChar char="-"/>
            </a:pP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Tænketanken vil arbejde for at udvikle netværk og arrangementer   </a:t>
            </a:r>
          </a:p>
          <a:p>
            <a:pPr indent="-540000">
              <a:buFont typeface="Symbol" panose="05050102010706020507" pitchFamily="18" charset="2"/>
              <a:buChar char="-"/>
            </a:pP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Den Folkekirkelige Udviklingsfond har fokus på initiativer, der styrker den diakonale </a:t>
            </a:r>
          </a:p>
          <a:p>
            <a:pPr marL="0" indent="0">
              <a:buNone/>
            </a:pPr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indsats i sognene. Ansøgningsfrist d. 29. november 2013. 2 mio. i puljen. </a:t>
            </a:r>
          </a:p>
          <a:p>
            <a:pPr marL="0" indent="0">
              <a:buNone/>
            </a:pPr>
            <a:r>
              <a:rPr lang="da-DK" sz="2600" dirty="0" smtClean="0"/>
              <a:t> </a:t>
            </a:r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endParaRPr lang="da-DK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1" y="-115909"/>
            <a:ext cx="12295031" cy="6973909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2704165" y="2885457"/>
            <a:ext cx="6448817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chemeClr val="bg1"/>
                </a:solidFill>
              </a:rPr>
              <a:t>Tak for i dag – kom godt hjem</a:t>
            </a:r>
          </a:p>
          <a:p>
            <a:pPr algn="ctr"/>
            <a:endParaRPr lang="da-DK" sz="4000" b="1" dirty="0" smtClean="0">
              <a:solidFill>
                <a:schemeClr val="bg1"/>
              </a:solidFill>
            </a:endParaRPr>
          </a:p>
          <a:p>
            <a:pPr algn="ctr"/>
            <a:endParaRPr lang="da-DK" sz="4000" b="1" dirty="0">
              <a:solidFill>
                <a:schemeClr val="bg1"/>
              </a:solidFill>
            </a:endParaRPr>
          </a:p>
          <a:p>
            <a:pPr algn="ctr"/>
            <a:endParaRPr lang="da-DK" sz="4000" b="1" dirty="0">
              <a:solidFill>
                <a:schemeClr val="bg1"/>
              </a:solidFill>
            </a:endParaRPr>
          </a:p>
          <a:p>
            <a:pPr algn="ctr"/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7899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403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4" baseType="lpstr">
      <vt:lpstr>MS Mincho</vt:lpstr>
      <vt:lpstr>Arial</vt:lpstr>
      <vt:lpstr>Calibri</vt:lpstr>
      <vt:lpstr>Calibri Light</vt:lpstr>
      <vt:lpstr>HelveticaNeue-BoldCond</vt:lpstr>
      <vt:lpstr>Symbol</vt:lpstr>
      <vt:lpstr>Times New Roman</vt:lpstr>
      <vt:lpstr>Office-tema</vt:lpstr>
      <vt:lpstr>PowerPoint-præsentation</vt:lpstr>
      <vt:lpstr>PowerPoint-præsentation</vt:lpstr>
      <vt:lpstr>PowerPoint-præsentation</vt:lpstr>
      <vt:lpstr>PowerPoint-præsentation</vt:lpstr>
      <vt:lpstr>       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Dorthe</dc:creator>
  <cp:lastModifiedBy>Dorthe</cp:lastModifiedBy>
  <cp:revision>18</cp:revision>
  <dcterms:created xsi:type="dcterms:W3CDTF">2013-10-15T08:04:19Z</dcterms:created>
  <dcterms:modified xsi:type="dcterms:W3CDTF">2013-10-22T19:23:57Z</dcterms:modified>
</cp:coreProperties>
</file>