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3D98-6177-453A-9DE5-E4A63F30BB8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EF62-ED49-4BFF-90A6-8EC497046D1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Johannes</dc:creator>
  <cp:lastModifiedBy>Johannes</cp:lastModifiedBy>
  <cp:revision>1</cp:revision>
  <dcterms:created xsi:type="dcterms:W3CDTF">2013-10-21T09:59:07Z</dcterms:created>
  <dcterms:modified xsi:type="dcterms:W3CDTF">2013-10-21T10:00:14Z</dcterms:modified>
</cp:coreProperties>
</file>